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57" r:id="rId4"/>
    <p:sldId id="260" r:id="rId5"/>
    <p:sldId id="258"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0A6366-C30B-4CFD-8C1C-D4D8FFE54F96}" v="11" dt="2026-02-07T08:00:22.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1" d="100"/>
          <a:sy n="91" d="100"/>
        </p:scale>
        <p:origin x="134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Lee" userId="f03633ea-9c9a-4bf3-97cf-9537eeed07d8" providerId="ADAL" clId="{B035A8E2-3C1B-4EEE-947B-7D6248B8AC68}"/>
    <pc:docChg chg="undo redo custSel modSld">
      <pc:chgData name="Cindy Lee" userId="f03633ea-9c9a-4bf3-97cf-9537eeed07d8" providerId="ADAL" clId="{B035A8E2-3C1B-4EEE-947B-7D6248B8AC68}" dt="2026-02-07T08:06:12.178" v="178" actId="20577"/>
      <pc:docMkLst>
        <pc:docMk/>
      </pc:docMkLst>
      <pc:sldChg chg="modSp mod">
        <pc:chgData name="Cindy Lee" userId="f03633ea-9c9a-4bf3-97cf-9537eeed07d8" providerId="ADAL" clId="{B035A8E2-3C1B-4EEE-947B-7D6248B8AC68}" dt="2026-02-07T08:05:58.755" v="174" actId="20577"/>
        <pc:sldMkLst>
          <pc:docMk/>
          <pc:sldMk cId="4266384214" sldId="257"/>
        </pc:sldMkLst>
        <pc:spChg chg="mod">
          <ac:chgData name="Cindy Lee" userId="f03633ea-9c9a-4bf3-97cf-9537eeed07d8" providerId="ADAL" clId="{B035A8E2-3C1B-4EEE-947B-7D6248B8AC68}" dt="2026-02-07T08:05:58.755" v="174" actId="20577"/>
          <ac:spMkLst>
            <pc:docMk/>
            <pc:sldMk cId="4266384214" sldId="257"/>
            <ac:spMk id="2" creationId="{E5F321FA-9D9C-799C-31BE-B0E1DF6721B5}"/>
          </ac:spMkLst>
        </pc:spChg>
      </pc:sldChg>
      <pc:sldChg chg="modSp mod">
        <pc:chgData name="Cindy Lee" userId="f03633ea-9c9a-4bf3-97cf-9537eeed07d8" providerId="ADAL" clId="{B035A8E2-3C1B-4EEE-947B-7D6248B8AC68}" dt="2026-02-07T08:05:54.429" v="172" actId="20577"/>
        <pc:sldMkLst>
          <pc:docMk/>
          <pc:sldMk cId="1435964593" sldId="258"/>
        </pc:sldMkLst>
        <pc:spChg chg="mod">
          <ac:chgData name="Cindy Lee" userId="f03633ea-9c9a-4bf3-97cf-9537eeed07d8" providerId="ADAL" clId="{B035A8E2-3C1B-4EEE-947B-7D6248B8AC68}" dt="2026-02-07T08:05:54.429" v="172" actId="20577"/>
          <ac:spMkLst>
            <pc:docMk/>
            <pc:sldMk cId="1435964593" sldId="258"/>
            <ac:spMk id="2" creationId="{93A1EED6-808B-20B5-D9D0-869C9D0623D6}"/>
          </ac:spMkLst>
        </pc:spChg>
      </pc:sldChg>
      <pc:sldChg chg="addSp delSp modSp mod">
        <pc:chgData name="Cindy Lee" userId="f03633ea-9c9a-4bf3-97cf-9537eeed07d8" providerId="ADAL" clId="{B035A8E2-3C1B-4EEE-947B-7D6248B8AC68}" dt="2026-02-07T08:04:52.984" v="149" actId="14100"/>
        <pc:sldMkLst>
          <pc:docMk/>
          <pc:sldMk cId="544805520" sldId="261"/>
        </pc:sldMkLst>
        <pc:spChg chg="add mod ord">
          <ac:chgData name="Cindy Lee" userId="f03633ea-9c9a-4bf3-97cf-9537eeed07d8" providerId="ADAL" clId="{B035A8E2-3C1B-4EEE-947B-7D6248B8AC68}" dt="2026-02-07T07:49:10.750" v="17" actId="171"/>
          <ac:spMkLst>
            <pc:docMk/>
            <pc:sldMk cId="544805520" sldId="261"/>
            <ac:spMk id="4" creationId="{E61D73BE-5902-480D-5AC9-2D79EB32DA1D}"/>
          </ac:spMkLst>
        </pc:spChg>
        <pc:spChg chg="del">
          <ac:chgData name="Cindy Lee" userId="f03633ea-9c9a-4bf3-97cf-9537eeed07d8" providerId="ADAL" clId="{B035A8E2-3C1B-4EEE-947B-7D6248B8AC68}" dt="2026-02-07T07:48:59.175" v="14" actId="21"/>
          <ac:spMkLst>
            <pc:docMk/>
            <pc:sldMk cId="544805520" sldId="261"/>
            <ac:spMk id="5" creationId="{92909E64-D2AE-AD40-285B-5140675871FD}"/>
          </ac:spMkLst>
        </pc:spChg>
        <pc:spChg chg="del">
          <ac:chgData name="Cindy Lee" userId="f03633ea-9c9a-4bf3-97cf-9537eeed07d8" providerId="ADAL" clId="{B035A8E2-3C1B-4EEE-947B-7D6248B8AC68}" dt="2026-02-07T07:48:59.175" v="14" actId="21"/>
          <ac:spMkLst>
            <pc:docMk/>
            <pc:sldMk cId="544805520" sldId="261"/>
            <ac:spMk id="8" creationId="{38B8B6AB-D8F0-57DE-5E6D-6D00B6EBD495}"/>
          </ac:spMkLst>
        </pc:spChg>
        <pc:spChg chg="add mod">
          <ac:chgData name="Cindy Lee" userId="f03633ea-9c9a-4bf3-97cf-9537eeed07d8" providerId="ADAL" clId="{B035A8E2-3C1B-4EEE-947B-7D6248B8AC68}" dt="2026-02-07T07:49:15.267" v="18"/>
          <ac:spMkLst>
            <pc:docMk/>
            <pc:sldMk cId="544805520" sldId="261"/>
            <ac:spMk id="9" creationId="{92909E64-D2AE-AD40-285B-5140675871FD}"/>
          </ac:spMkLst>
        </pc:spChg>
        <pc:spChg chg="add mod">
          <ac:chgData name="Cindy Lee" userId="f03633ea-9c9a-4bf3-97cf-9537eeed07d8" providerId="ADAL" clId="{B035A8E2-3C1B-4EEE-947B-7D6248B8AC68}" dt="2026-02-07T07:49:15.267" v="18"/>
          <ac:spMkLst>
            <pc:docMk/>
            <pc:sldMk cId="544805520" sldId="261"/>
            <ac:spMk id="10" creationId="{38B8B6AB-D8F0-57DE-5E6D-6D00B6EBD495}"/>
          </ac:spMkLst>
        </pc:spChg>
        <pc:picChg chg="del">
          <ac:chgData name="Cindy Lee" userId="f03633ea-9c9a-4bf3-97cf-9537eeed07d8" providerId="ADAL" clId="{B035A8E2-3C1B-4EEE-947B-7D6248B8AC68}" dt="2026-02-07T07:48:59.175" v="14" actId="21"/>
          <ac:picMkLst>
            <pc:docMk/>
            <pc:sldMk cId="544805520" sldId="261"/>
            <ac:picMk id="3" creationId="{54ECBBE8-0712-DDA2-3B1D-7D13691243EB}"/>
          </ac:picMkLst>
        </pc:picChg>
        <pc:picChg chg="ord">
          <ac:chgData name="Cindy Lee" userId="f03633ea-9c9a-4bf3-97cf-9537eeed07d8" providerId="ADAL" clId="{B035A8E2-3C1B-4EEE-947B-7D6248B8AC68}" dt="2026-02-07T07:49:57.223" v="26" actId="166"/>
          <ac:picMkLst>
            <pc:docMk/>
            <pc:sldMk cId="544805520" sldId="261"/>
            <ac:picMk id="6" creationId="{C0AAA1AC-A9A9-A651-9D0C-55AF40CAA69D}"/>
          </ac:picMkLst>
        </pc:picChg>
        <pc:picChg chg="add mod ord">
          <ac:chgData name="Cindy Lee" userId="f03633ea-9c9a-4bf3-97cf-9537eeed07d8" providerId="ADAL" clId="{B035A8E2-3C1B-4EEE-947B-7D6248B8AC68}" dt="2026-02-07T08:04:52.984" v="149" actId="14100"/>
          <ac:picMkLst>
            <pc:docMk/>
            <pc:sldMk cId="544805520" sldId="261"/>
            <ac:picMk id="11" creationId="{54ECBBE8-0712-DDA2-3B1D-7D13691243EB}"/>
          </ac:picMkLst>
        </pc:picChg>
      </pc:sldChg>
      <pc:sldChg chg="modSp mod">
        <pc:chgData name="Cindy Lee" userId="f03633ea-9c9a-4bf3-97cf-9537eeed07d8" providerId="ADAL" clId="{B035A8E2-3C1B-4EEE-947B-7D6248B8AC68}" dt="2026-02-07T08:06:12.178" v="178" actId="20577"/>
        <pc:sldMkLst>
          <pc:docMk/>
          <pc:sldMk cId="1633002710" sldId="263"/>
        </pc:sldMkLst>
        <pc:spChg chg="mod">
          <ac:chgData name="Cindy Lee" userId="f03633ea-9c9a-4bf3-97cf-9537eeed07d8" providerId="ADAL" clId="{B035A8E2-3C1B-4EEE-947B-7D6248B8AC68}" dt="2026-02-07T08:06:12.178" v="178" actId="20577"/>
          <ac:spMkLst>
            <pc:docMk/>
            <pc:sldMk cId="1633002710" sldId="263"/>
            <ac:spMk id="2" creationId="{23EE634C-DE7F-DEFC-7E68-A15477CEC215}"/>
          </ac:spMkLst>
        </pc:spChg>
      </pc:sldChg>
      <pc:sldChg chg="addSp delSp modSp mod setBg">
        <pc:chgData name="Cindy Lee" userId="f03633ea-9c9a-4bf3-97cf-9537eeed07d8" providerId="ADAL" clId="{B035A8E2-3C1B-4EEE-947B-7D6248B8AC68}" dt="2026-02-07T07:59:53.146" v="98" actId="1076"/>
        <pc:sldMkLst>
          <pc:docMk/>
          <pc:sldMk cId="3530289780" sldId="264"/>
        </pc:sldMkLst>
        <pc:spChg chg="add mod">
          <ac:chgData name="Cindy Lee" userId="f03633ea-9c9a-4bf3-97cf-9537eeed07d8" providerId="ADAL" clId="{B035A8E2-3C1B-4EEE-947B-7D6248B8AC68}" dt="2026-02-07T07:59:43.543" v="96" actId="207"/>
          <ac:spMkLst>
            <pc:docMk/>
            <pc:sldMk cId="3530289780" sldId="264"/>
            <ac:spMk id="2" creationId="{89F7E480-3F02-1219-EBE5-C811DCC8BA0F}"/>
          </ac:spMkLst>
        </pc:spChg>
        <pc:spChg chg="mod ord">
          <ac:chgData name="Cindy Lee" userId="f03633ea-9c9a-4bf3-97cf-9537eeed07d8" providerId="ADAL" clId="{B035A8E2-3C1B-4EEE-947B-7D6248B8AC68}" dt="2026-02-07T07:57:21.630" v="84" actId="26606"/>
          <ac:spMkLst>
            <pc:docMk/>
            <pc:sldMk cId="3530289780" sldId="264"/>
            <ac:spMk id="3" creationId="{CC75F12B-9EE2-D051-3B22-39B8103ED8C1}"/>
          </ac:spMkLst>
        </pc:spChg>
        <pc:spChg chg="add mod">
          <ac:chgData name="Cindy Lee" userId="f03633ea-9c9a-4bf3-97cf-9537eeed07d8" providerId="ADAL" clId="{B035A8E2-3C1B-4EEE-947B-7D6248B8AC68}" dt="2026-02-07T07:59:07.014" v="94" actId="122"/>
          <ac:spMkLst>
            <pc:docMk/>
            <pc:sldMk cId="3530289780" sldId="264"/>
            <ac:spMk id="5" creationId="{2131A407-DBA1-2F61-71EC-4120E36536DA}"/>
          </ac:spMkLst>
        </pc:spChg>
        <pc:spChg chg="add del">
          <ac:chgData name="Cindy Lee" userId="f03633ea-9c9a-4bf3-97cf-9537eeed07d8" providerId="ADAL" clId="{B035A8E2-3C1B-4EEE-947B-7D6248B8AC68}" dt="2026-02-07T07:52:47.291" v="60" actId="26606"/>
          <ac:spMkLst>
            <pc:docMk/>
            <pc:sldMk cId="3530289780" sldId="264"/>
            <ac:spMk id="6" creationId="{73AD41DB-DF9F-49BC-85AE-6AB1840AD517}"/>
          </ac:spMkLst>
        </pc:spChg>
        <pc:spChg chg="add del">
          <ac:chgData name="Cindy Lee" userId="f03633ea-9c9a-4bf3-97cf-9537eeed07d8" providerId="ADAL" clId="{B035A8E2-3C1B-4EEE-947B-7D6248B8AC68}" dt="2026-02-07T07:54:18.741" v="64" actId="26606"/>
          <ac:spMkLst>
            <pc:docMk/>
            <pc:sldMk cId="3530289780" sldId="264"/>
            <ac:spMk id="8" creationId="{B95B9BA8-1D69-4796-85F5-B6D0BD52354B}"/>
          </ac:spMkLst>
        </pc:spChg>
        <pc:spChg chg="add del">
          <ac:chgData name="Cindy Lee" userId="f03633ea-9c9a-4bf3-97cf-9537eeed07d8" providerId="ADAL" clId="{B035A8E2-3C1B-4EEE-947B-7D6248B8AC68}" dt="2026-02-07T07:52:38.650" v="58" actId="26606"/>
          <ac:spMkLst>
            <pc:docMk/>
            <pc:sldMk cId="3530289780" sldId="264"/>
            <ac:spMk id="9" creationId="{C3D6EC93-F369-413E-AA67-5D4104161046}"/>
          </ac:spMkLst>
        </pc:spChg>
        <pc:spChg chg="add del">
          <ac:chgData name="Cindy Lee" userId="f03633ea-9c9a-4bf3-97cf-9537eeed07d8" providerId="ADAL" clId="{B035A8E2-3C1B-4EEE-947B-7D6248B8AC68}" dt="2026-02-07T07:55:11.787" v="66" actId="26606"/>
          <ac:spMkLst>
            <pc:docMk/>
            <pc:sldMk cId="3530289780" sldId="264"/>
            <ac:spMk id="12" creationId="{330D6772-5550-42D5-B8BC-CDE28365623B}"/>
          </ac:spMkLst>
        </pc:spChg>
        <pc:spChg chg="add del">
          <ac:chgData name="Cindy Lee" userId="f03633ea-9c9a-4bf3-97cf-9537eeed07d8" providerId="ADAL" clId="{B035A8E2-3C1B-4EEE-947B-7D6248B8AC68}" dt="2026-02-07T07:55:11.787" v="66" actId="26606"/>
          <ac:spMkLst>
            <pc:docMk/>
            <pc:sldMk cId="3530289780" sldId="264"/>
            <ac:spMk id="13" creationId="{97DB0DD1-0F30-4B7E-A6DC-3DDA7D5B351C}"/>
          </ac:spMkLst>
        </pc:spChg>
        <pc:spChg chg="add del">
          <ac:chgData name="Cindy Lee" userId="f03633ea-9c9a-4bf3-97cf-9537eeed07d8" providerId="ADAL" clId="{B035A8E2-3C1B-4EEE-947B-7D6248B8AC68}" dt="2026-02-07T07:53:53.597" v="62" actId="26606"/>
          <ac:spMkLst>
            <pc:docMk/>
            <pc:sldMk cId="3530289780" sldId="264"/>
            <ac:spMk id="14" creationId="{73AD41DB-DF9F-49BC-85AE-6AB1840AD517}"/>
          </ac:spMkLst>
        </pc:spChg>
        <pc:spChg chg="add del">
          <ac:chgData name="Cindy Lee" userId="f03633ea-9c9a-4bf3-97cf-9537eeed07d8" providerId="ADAL" clId="{B035A8E2-3C1B-4EEE-947B-7D6248B8AC68}" dt="2026-02-07T07:55:16.385" v="68" actId="26606"/>
          <ac:spMkLst>
            <pc:docMk/>
            <pc:sldMk cId="3530289780" sldId="264"/>
            <ac:spMk id="16" creationId="{0288C6B4-AFC3-407F-A595-EFFD38D4CCAF}"/>
          </ac:spMkLst>
        </pc:spChg>
        <pc:spChg chg="add del">
          <ac:chgData name="Cindy Lee" userId="f03633ea-9c9a-4bf3-97cf-9537eeed07d8" providerId="ADAL" clId="{B035A8E2-3C1B-4EEE-947B-7D6248B8AC68}" dt="2026-02-07T07:55:16.385" v="68" actId="26606"/>
          <ac:spMkLst>
            <pc:docMk/>
            <pc:sldMk cId="3530289780" sldId="264"/>
            <ac:spMk id="17" creationId="{7A5F0580-5EE9-419F-96EE-B6529EF6E7D0}"/>
          </ac:spMkLst>
        </pc:spChg>
        <pc:spChg chg="add del">
          <ac:chgData name="Cindy Lee" userId="f03633ea-9c9a-4bf3-97cf-9537eeed07d8" providerId="ADAL" clId="{B035A8E2-3C1B-4EEE-947B-7D6248B8AC68}" dt="2026-02-07T07:55:16.385" v="68" actId="26606"/>
          <ac:spMkLst>
            <pc:docMk/>
            <pc:sldMk cId="3530289780" sldId="264"/>
            <ac:spMk id="18" creationId="{CF236821-17FE-429B-8D2C-08E13A64EA40}"/>
          </ac:spMkLst>
        </pc:spChg>
        <pc:spChg chg="add del">
          <ac:chgData name="Cindy Lee" userId="f03633ea-9c9a-4bf3-97cf-9537eeed07d8" providerId="ADAL" clId="{B035A8E2-3C1B-4EEE-947B-7D6248B8AC68}" dt="2026-02-07T07:55:16.385" v="68" actId="26606"/>
          <ac:spMkLst>
            <pc:docMk/>
            <pc:sldMk cId="3530289780" sldId="264"/>
            <ac:spMk id="19" creationId="{C0BDBCD2-E081-43AB-9119-C55465E59757}"/>
          </ac:spMkLst>
        </pc:spChg>
        <pc:spChg chg="add del">
          <ac:chgData name="Cindy Lee" userId="f03633ea-9c9a-4bf3-97cf-9537eeed07d8" providerId="ADAL" clId="{B035A8E2-3C1B-4EEE-947B-7D6248B8AC68}" dt="2026-02-07T07:55:16.385" v="68" actId="26606"/>
          <ac:spMkLst>
            <pc:docMk/>
            <pc:sldMk cId="3530289780" sldId="264"/>
            <ac:spMk id="20" creationId="{98E79BE4-34FE-485A-98A5-92CE8F7C4743}"/>
          </ac:spMkLst>
        </pc:spChg>
        <pc:spChg chg="add del">
          <ac:chgData name="Cindy Lee" userId="f03633ea-9c9a-4bf3-97cf-9537eeed07d8" providerId="ADAL" clId="{B035A8E2-3C1B-4EEE-947B-7D6248B8AC68}" dt="2026-02-07T07:56:05.063" v="76" actId="26606"/>
          <ac:spMkLst>
            <pc:docMk/>
            <pc:sldMk cId="3530289780" sldId="264"/>
            <ac:spMk id="21" creationId="{0288C6B4-AFC3-407F-A595-EFFD38D4CCAF}"/>
          </ac:spMkLst>
        </pc:spChg>
        <pc:spChg chg="add del">
          <ac:chgData name="Cindy Lee" userId="f03633ea-9c9a-4bf3-97cf-9537eeed07d8" providerId="ADAL" clId="{B035A8E2-3C1B-4EEE-947B-7D6248B8AC68}" dt="2026-02-07T07:55:22.827" v="70" actId="26606"/>
          <ac:spMkLst>
            <pc:docMk/>
            <pc:sldMk cId="3530289780" sldId="264"/>
            <ac:spMk id="22" creationId="{6B5E2835-4E47-45B3-9CFE-732FF7B05472}"/>
          </ac:spMkLst>
        </pc:spChg>
        <pc:spChg chg="add del">
          <ac:chgData name="Cindy Lee" userId="f03633ea-9c9a-4bf3-97cf-9537eeed07d8" providerId="ADAL" clId="{B035A8E2-3C1B-4EEE-947B-7D6248B8AC68}" dt="2026-02-07T07:55:22.827" v="70" actId="26606"/>
          <ac:spMkLst>
            <pc:docMk/>
            <pc:sldMk cId="3530289780" sldId="264"/>
            <ac:spMk id="23" creationId="{5B45AD5D-AA52-4F7B-9362-576A39AD9E09}"/>
          </ac:spMkLst>
        </pc:spChg>
        <pc:spChg chg="add del">
          <ac:chgData name="Cindy Lee" userId="f03633ea-9c9a-4bf3-97cf-9537eeed07d8" providerId="ADAL" clId="{B035A8E2-3C1B-4EEE-947B-7D6248B8AC68}" dt="2026-02-07T07:55:22.827" v="70" actId="26606"/>
          <ac:spMkLst>
            <pc:docMk/>
            <pc:sldMk cId="3530289780" sldId="264"/>
            <ac:spMk id="24" creationId="{AEDD7960-4866-4399-BEF6-DD1431AB4E34}"/>
          </ac:spMkLst>
        </pc:spChg>
        <pc:spChg chg="add del">
          <ac:chgData name="Cindy Lee" userId="f03633ea-9c9a-4bf3-97cf-9537eeed07d8" providerId="ADAL" clId="{B035A8E2-3C1B-4EEE-947B-7D6248B8AC68}" dt="2026-02-07T07:55:22.827" v="70" actId="26606"/>
          <ac:spMkLst>
            <pc:docMk/>
            <pc:sldMk cId="3530289780" sldId="264"/>
            <ac:spMk id="25" creationId="{55D4142C-5077-457F-A6AD-3FECFDB39685}"/>
          </ac:spMkLst>
        </pc:spChg>
        <pc:spChg chg="add del">
          <ac:chgData name="Cindy Lee" userId="f03633ea-9c9a-4bf3-97cf-9537eeed07d8" providerId="ADAL" clId="{B035A8E2-3C1B-4EEE-947B-7D6248B8AC68}" dt="2026-02-07T07:55:22.827" v="70" actId="26606"/>
          <ac:spMkLst>
            <pc:docMk/>
            <pc:sldMk cId="3530289780" sldId="264"/>
            <ac:spMk id="26" creationId="{7A5F0580-5EE9-419F-96EE-B6529EF6E7D0}"/>
          </ac:spMkLst>
        </pc:spChg>
        <pc:spChg chg="add del">
          <ac:chgData name="Cindy Lee" userId="f03633ea-9c9a-4bf3-97cf-9537eeed07d8" providerId="ADAL" clId="{B035A8E2-3C1B-4EEE-947B-7D6248B8AC68}" dt="2026-02-07T07:56:05.063" v="76" actId="26606"/>
          <ac:spMkLst>
            <pc:docMk/>
            <pc:sldMk cId="3530289780" sldId="264"/>
            <ac:spMk id="27" creationId="{CF236821-17FE-429B-8D2C-08E13A64EA40}"/>
          </ac:spMkLst>
        </pc:spChg>
        <pc:spChg chg="add del">
          <ac:chgData name="Cindy Lee" userId="f03633ea-9c9a-4bf3-97cf-9537eeed07d8" providerId="ADAL" clId="{B035A8E2-3C1B-4EEE-947B-7D6248B8AC68}" dt="2026-02-07T07:56:05.063" v="76" actId="26606"/>
          <ac:spMkLst>
            <pc:docMk/>
            <pc:sldMk cId="3530289780" sldId="264"/>
            <ac:spMk id="28" creationId="{C0BDBCD2-E081-43AB-9119-C55465E59757}"/>
          </ac:spMkLst>
        </pc:spChg>
        <pc:spChg chg="add del">
          <ac:chgData name="Cindy Lee" userId="f03633ea-9c9a-4bf3-97cf-9537eeed07d8" providerId="ADAL" clId="{B035A8E2-3C1B-4EEE-947B-7D6248B8AC68}" dt="2026-02-07T07:56:05.063" v="76" actId="26606"/>
          <ac:spMkLst>
            <pc:docMk/>
            <pc:sldMk cId="3530289780" sldId="264"/>
            <ac:spMk id="29" creationId="{98E79BE4-34FE-485A-98A5-92CE8F7C4743}"/>
          </ac:spMkLst>
        </pc:spChg>
        <pc:spChg chg="add del">
          <ac:chgData name="Cindy Lee" userId="f03633ea-9c9a-4bf3-97cf-9537eeed07d8" providerId="ADAL" clId="{B035A8E2-3C1B-4EEE-947B-7D6248B8AC68}" dt="2026-02-07T07:56:05.063" v="76" actId="26606"/>
          <ac:spMkLst>
            <pc:docMk/>
            <pc:sldMk cId="3530289780" sldId="264"/>
            <ac:spMk id="30" creationId="{7A5F0580-5EE9-419F-96EE-B6529EF6E7D0}"/>
          </ac:spMkLst>
        </pc:spChg>
        <pc:spChg chg="add del">
          <ac:chgData name="Cindy Lee" userId="f03633ea-9c9a-4bf3-97cf-9537eeed07d8" providerId="ADAL" clId="{B035A8E2-3C1B-4EEE-947B-7D6248B8AC68}" dt="2026-02-07T07:57:21.630" v="84" actId="26606"/>
          <ac:spMkLst>
            <pc:docMk/>
            <pc:sldMk cId="3530289780" sldId="264"/>
            <ac:spMk id="31" creationId="{04812C46-200A-4DEB-A05E-3ED6C68C2387}"/>
          </ac:spMkLst>
        </pc:spChg>
        <pc:spChg chg="add del">
          <ac:chgData name="Cindy Lee" userId="f03633ea-9c9a-4bf3-97cf-9537eeed07d8" providerId="ADAL" clId="{B035A8E2-3C1B-4EEE-947B-7D6248B8AC68}" dt="2026-02-07T07:57:21.630" v="84" actId="26606"/>
          <ac:spMkLst>
            <pc:docMk/>
            <pc:sldMk cId="3530289780" sldId="264"/>
            <ac:spMk id="32" creationId="{D1EA859B-E555-4109-94F3-6700E046E008}"/>
          </ac:spMkLst>
        </pc:spChg>
        <pc:spChg chg="add del">
          <ac:chgData name="Cindy Lee" userId="f03633ea-9c9a-4bf3-97cf-9537eeed07d8" providerId="ADAL" clId="{B035A8E2-3C1B-4EEE-947B-7D6248B8AC68}" dt="2026-02-07T07:56:58.091" v="82" actId="26606"/>
          <ac:spMkLst>
            <pc:docMk/>
            <pc:sldMk cId="3530289780" sldId="264"/>
            <ac:spMk id="35" creationId="{04812C46-200A-4DEB-A05E-3ED6C68C2387}"/>
          </ac:spMkLst>
        </pc:spChg>
        <pc:spChg chg="add del">
          <ac:chgData name="Cindy Lee" userId="f03633ea-9c9a-4bf3-97cf-9537eeed07d8" providerId="ADAL" clId="{B035A8E2-3C1B-4EEE-947B-7D6248B8AC68}" dt="2026-02-07T07:56:58.091" v="82" actId="26606"/>
          <ac:spMkLst>
            <pc:docMk/>
            <pc:sldMk cId="3530289780" sldId="264"/>
            <ac:spMk id="37" creationId="{D1EA859B-E555-4109-94F3-6700E046E008}"/>
          </ac:spMkLst>
        </pc:spChg>
        <pc:grpChg chg="add del">
          <ac:chgData name="Cindy Lee" userId="f03633ea-9c9a-4bf3-97cf-9537eeed07d8" providerId="ADAL" clId="{B035A8E2-3C1B-4EEE-947B-7D6248B8AC68}" dt="2026-02-07T07:52:47.291" v="60" actId="26606"/>
          <ac:grpSpMkLst>
            <pc:docMk/>
            <pc:sldMk cId="3530289780" sldId="264"/>
            <ac:grpSpMk id="7" creationId="{A4AE1828-51FD-4AD7-BCF6-9AF5C696CE5D}"/>
          </ac:grpSpMkLst>
        </pc:grpChg>
        <pc:grpChg chg="add del">
          <ac:chgData name="Cindy Lee" userId="f03633ea-9c9a-4bf3-97cf-9537eeed07d8" providerId="ADAL" clId="{B035A8E2-3C1B-4EEE-947B-7D6248B8AC68}" dt="2026-02-07T07:54:18.741" v="64" actId="26606"/>
          <ac:grpSpMkLst>
            <pc:docMk/>
            <pc:sldMk cId="3530289780" sldId="264"/>
            <ac:grpSpMk id="10" creationId="{D44E3F87-3D58-4B03-86B2-15A5C5B9C964}"/>
          </ac:grpSpMkLst>
        </pc:grpChg>
        <pc:grpChg chg="add del">
          <ac:chgData name="Cindy Lee" userId="f03633ea-9c9a-4bf3-97cf-9537eeed07d8" providerId="ADAL" clId="{B035A8E2-3C1B-4EEE-947B-7D6248B8AC68}" dt="2026-02-07T07:52:38.650" v="58" actId="26606"/>
          <ac:grpSpMkLst>
            <pc:docMk/>
            <pc:sldMk cId="3530289780" sldId="264"/>
            <ac:grpSpMk id="11" creationId="{4EA04677-6B2C-40F4-975C-ED9196552771}"/>
          </ac:grpSpMkLst>
        </pc:grpChg>
        <pc:grpChg chg="add del">
          <ac:chgData name="Cindy Lee" userId="f03633ea-9c9a-4bf3-97cf-9537eeed07d8" providerId="ADAL" clId="{B035A8E2-3C1B-4EEE-947B-7D6248B8AC68}" dt="2026-02-07T07:53:53.597" v="62" actId="26606"/>
          <ac:grpSpMkLst>
            <pc:docMk/>
            <pc:sldMk cId="3530289780" sldId="264"/>
            <ac:grpSpMk id="15" creationId="{A4AE1828-51FD-4AD7-BCF6-9AF5C696CE5D}"/>
          </ac:grpSpMkLst>
        </pc:grpChg>
        <pc:picChg chg="mod">
          <ac:chgData name="Cindy Lee" userId="f03633ea-9c9a-4bf3-97cf-9537eeed07d8" providerId="ADAL" clId="{B035A8E2-3C1B-4EEE-947B-7D6248B8AC68}" dt="2026-02-07T07:57:21.630" v="84" actId="26606"/>
          <ac:picMkLst>
            <pc:docMk/>
            <pc:sldMk cId="3530289780" sldId="264"/>
            <ac:picMk id="4" creationId="{EA214965-3E5F-D1D5-DABA-9CCC01F06140}"/>
          </ac:picMkLst>
        </pc:picChg>
        <pc:picChg chg="add mod">
          <ac:chgData name="Cindy Lee" userId="f03633ea-9c9a-4bf3-97cf-9537eeed07d8" providerId="ADAL" clId="{B035A8E2-3C1B-4EEE-947B-7D6248B8AC68}" dt="2026-02-07T07:59:53.146" v="98" actId="1076"/>
          <ac:picMkLst>
            <pc:docMk/>
            <pc:sldMk cId="3530289780" sldId="264"/>
            <ac:picMk id="33" creationId="{A81895CC-BCA9-0730-B323-75FE1DF36DF8}"/>
          </ac:picMkLst>
        </pc:picChg>
      </pc:sldChg>
      <pc:sldChg chg="addSp delSp modSp mod">
        <pc:chgData name="Cindy Lee" userId="f03633ea-9c9a-4bf3-97cf-9537eeed07d8" providerId="ADAL" clId="{B035A8E2-3C1B-4EEE-947B-7D6248B8AC68}" dt="2026-02-07T08:01:59.954" v="131" actId="1076"/>
        <pc:sldMkLst>
          <pc:docMk/>
          <pc:sldMk cId="160439867" sldId="265"/>
        </pc:sldMkLst>
        <pc:spChg chg="add mod">
          <ac:chgData name="Cindy Lee" userId="f03633ea-9c9a-4bf3-97cf-9537eeed07d8" providerId="ADAL" clId="{B035A8E2-3C1B-4EEE-947B-7D6248B8AC68}" dt="2026-02-07T08:01:59.954" v="131" actId="1076"/>
          <ac:spMkLst>
            <pc:docMk/>
            <pc:sldMk cId="160439867" sldId="265"/>
            <ac:spMk id="2" creationId="{E9DFE897-3BC8-3526-8262-45772BA10BEA}"/>
          </ac:spMkLst>
        </pc:spChg>
        <pc:spChg chg="del">
          <ac:chgData name="Cindy Lee" userId="f03633ea-9c9a-4bf3-97cf-9537eeed07d8" providerId="ADAL" clId="{B035A8E2-3C1B-4EEE-947B-7D6248B8AC68}" dt="2026-02-07T08:01:16.419" v="123" actId="478"/>
          <ac:spMkLst>
            <pc:docMk/>
            <pc:sldMk cId="160439867" sldId="265"/>
            <ac:spMk id="5" creationId="{F08EF837-8AA4-E939-B259-9DF663C9CDCF}"/>
          </ac:spMkLst>
        </pc:spChg>
        <pc:picChg chg="add del mod">
          <ac:chgData name="Cindy Lee" userId="f03633ea-9c9a-4bf3-97cf-9537eeed07d8" providerId="ADAL" clId="{B035A8E2-3C1B-4EEE-947B-7D6248B8AC68}" dt="2026-02-07T08:01:50.837" v="130" actId="1076"/>
          <ac:picMkLst>
            <pc:docMk/>
            <pc:sldMk cId="160439867" sldId="265"/>
            <ac:picMk id="4" creationId="{19CA4AB2-FA66-2F6B-6507-CE3F5FC307E6}"/>
          </ac:picMkLst>
        </pc:picChg>
      </pc:sldChg>
      <pc:sldChg chg="addSp delSp modSp mod setBg">
        <pc:chgData name="Cindy Lee" userId="f03633ea-9c9a-4bf3-97cf-9537eeed07d8" providerId="ADAL" clId="{B035A8E2-3C1B-4EEE-947B-7D6248B8AC68}" dt="2026-02-07T08:03:47.124" v="143" actId="1440"/>
        <pc:sldMkLst>
          <pc:docMk/>
          <pc:sldMk cId="2914902264" sldId="266"/>
        </pc:sldMkLst>
        <pc:spChg chg="mod">
          <ac:chgData name="Cindy Lee" userId="f03633ea-9c9a-4bf3-97cf-9537eeed07d8" providerId="ADAL" clId="{B035A8E2-3C1B-4EEE-947B-7D6248B8AC68}" dt="2026-02-07T08:03:17.752" v="141" actId="255"/>
          <ac:spMkLst>
            <pc:docMk/>
            <pc:sldMk cId="2914902264" sldId="266"/>
            <ac:spMk id="5" creationId="{F0052DEC-A2C1-E902-F0F7-876C808F5EEE}"/>
          </ac:spMkLst>
        </pc:spChg>
        <pc:spChg chg="add del">
          <ac:chgData name="Cindy Lee" userId="f03633ea-9c9a-4bf3-97cf-9537eeed07d8" providerId="ADAL" clId="{B035A8E2-3C1B-4EEE-947B-7D6248B8AC68}" dt="2026-02-07T08:02:58.097" v="138" actId="26606"/>
          <ac:spMkLst>
            <pc:docMk/>
            <pc:sldMk cId="2914902264" sldId="266"/>
            <ac:spMk id="10" creationId="{A7AE9375-4664-4DB2-922D-2782A6E439AC}"/>
          </ac:spMkLst>
        </pc:spChg>
        <pc:picChg chg="mod ord">
          <ac:chgData name="Cindy Lee" userId="f03633ea-9c9a-4bf3-97cf-9537eeed07d8" providerId="ADAL" clId="{B035A8E2-3C1B-4EEE-947B-7D6248B8AC68}" dt="2026-02-07T08:03:47.124" v="143" actId="1440"/>
          <ac:picMkLst>
            <pc:docMk/>
            <pc:sldMk cId="2914902264" sldId="266"/>
            <ac:picMk id="2" creationId="{65BC5C8C-30E4-2204-ACB7-D8F9DC8F4093}"/>
          </ac:picMkLst>
        </pc:picChg>
        <pc:picChg chg="mod">
          <ac:chgData name="Cindy Lee" userId="f03633ea-9c9a-4bf3-97cf-9537eeed07d8" providerId="ADAL" clId="{B035A8E2-3C1B-4EEE-947B-7D6248B8AC68}" dt="2026-02-07T08:03:47.124" v="143" actId="1440"/>
          <ac:picMkLst>
            <pc:docMk/>
            <pc:sldMk cId="2914902264" sldId="266"/>
            <ac:picMk id="3" creationId="{177D88BE-9857-FE42-AF86-941B432E5ADA}"/>
          </ac:picMkLst>
        </pc:picChg>
        <pc:cxnChg chg="add del">
          <ac:chgData name="Cindy Lee" userId="f03633ea-9c9a-4bf3-97cf-9537eeed07d8" providerId="ADAL" clId="{B035A8E2-3C1B-4EEE-947B-7D6248B8AC68}" dt="2026-02-07T08:02:58.097" v="138" actId="26606"/>
          <ac:cxnSpMkLst>
            <pc:docMk/>
            <pc:sldMk cId="2914902264" sldId="266"/>
            <ac:cxnSpMk id="12" creationId="{EE504C98-6397-41C1-A8D8-2D9C4ED307E0}"/>
          </ac:cxnSpMkLst>
        </pc:cxnChg>
        <pc:cxnChg chg="add del">
          <ac:chgData name="Cindy Lee" userId="f03633ea-9c9a-4bf3-97cf-9537eeed07d8" providerId="ADAL" clId="{B035A8E2-3C1B-4EEE-947B-7D6248B8AC68}" dt="2026-02-07T08:02:58.097" v="138" actId="26606"/>
          <ac:cxnSpMkLst>
            <pc:docMk/>
            <pc:sldMk cId="2914902264" sldId="266"/>
            <ac:cxnSpMk id="14" creationId="{B7188D9B-1674-419B-A379-D1632A7EC3A2}"/>
          </ac:cxnSpMkLst>
        </pc:cxnChg>
      </pc:sldChg>
      <pc:sldChg chg="addSp modSp mod setBg">
        <pc:chgData name="Cindy Lee" userId="f03633ea-9c9a-4bf3-97cf-9537eeed07d8" providerId="ADAL" clId="{B035A8E2-3C1B-4EEE-947B-7D6248B8AC68}" dt="2026-02-07T08:04:24.311" v="147" actId="1076"/>
        <pc:sldMkLst>
          <pc:docMk/>
          <pc:sldMk cId="3698793105" sldId="267"/>
        </pc:sldMkLst>
        <pc:spChg chg="mod ord">
          <ac:chgData name="Cindy Lee" userId="f03633ea-9c9a-4bf3-97cf-9537eeed07d8" providerId="ADAL" clId="{B035A8E2-3C1B-4EEE-947B-7D6248B8AC68}" dt="2026-02-07T08:04:24.311" v="147" actId="1076"/>
          <ac:spMkLst>
            <pc:docMk/>
            <pc:sldMk cId="3698793105" sldId="267"/>
            <ac:spMk id="5" creationId="{E35D04A7-3D78-315A-3C3A-5C27D97C4D30}"/>
          </ac:spMkLst>
        </pc:spChg>
        <pc:spChg chg="add">
          <ac:chgData name="Cindy Lee" userId="f03633ea-9c9a-4bf3-97cf-9537eeed07d8" providerId="ADAL" clId="{B035A8E2-3C1B-4EEE-947B-7D6248B8AC68}" dt="2026-02-07T08:04:07.044" v="144" actId="26606"/>
          <ac:spMkLst>
            <pc:docMk/>
            <pc:sldMk cId="3698793105" sldId="267"/>
            <ac:spMk id="11" creationId="{9AA72BD9-2C5A-4EDC-931F-5AA08EACA0F3}"/>
          </ac:spMkLst>
        </pc:spChg>
        <pc:spChg chg="add">
          <ac:chgData name="Cindy Lee" userId="f03633ea-9c9a-4bf3-97cf-9537eeed07d8" providerId="ADAL" clId="{B035A8E2-3C1B-4EEE-947B-7D6248B8AC68}" dt="2026-02-07T08:04:07.044" v="144" actId="26606"/>
          <ac:spMkLst>
            <pc:docMk/>
            <pc:sldMk cId="3698793105" sldId="267"/>
            <ac:spMk id="13" creationId="{DD3981AC-7B61-4947-BCF3-F7AA7FA385B9}"/>
          </ac:spMkLst>
        </pc:spChg>
        <pc:spChg chg="add">
          <ac:chgData name="Cindy Lee" userId="f03633ea-9c9a-4bf3-97cf-9537eeed07d8" providerId="ADAL" clId="{B035A8E2-3C1B-4EEE-947B-7D6248B8AC68}" dt="2026-02-07T08:04:07.044" v="144" actId="26606"/>
          <ac:spMkLst>
            <pc:docMk/>
            <pc:sldMk cId="3698793105" sldId="267"/>
            <ac:spMk id="15" creationId="{55D4142C-5077-457F-A6AD-3FECFDB39685}"/>
          </ac:spMkLst>
        </pc:spChg>
        <pc:spChg chg="add">
          <ac:chgData name="Cindy Lee" userId="f03633ea-9c9a-4bf3-97cf-9537eeed07d8" providerId="ADAL" clId="{B035A8E2-3C1B-4EEE-947B-7D6248B8AC68}" dt="2026-02-07T08:04:07.044" v="144" actId="26606"/>
          <ac:spMkLst>
            <pc:docMk/>
            <pc:sldMk cId="3698793105" sldId="267"/>
            <ac:spMk id="17" creationId="{7A5F0580-5EE9-419F-96EE-B6529EF6E7D0}"/>
          </ac:spMkLst>
        </pc:spChg>
        <pc:picChg chg="mod">
          <ac:chgData name="Cindy Lee" userId="f03633ea-9c9a-4bf3-97cf-9537eeed07d8" providerId="ADAL" clId="{B035A8E2-3C1B-4EEE-947B-7D6248B8AC68}" dt="2026-02-07T08:04:07.044" v="144" actId="26606"/>
          <ac:picMkLst>
            <pc:docMk/>
            <pc:sldMk cId="3698793105" sldId="267"/>
            <ac:picMk id="6" creationId="{8D7847DA-B08E-25A7-1C1E-A2B885D57D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A4538-13C1-4DD0-8B9B-F1D1DFA08E55}" type="datetimeFigureOut">
              <a:rPr lang="en-SG" smtClean="0"/>
              <a:t>7 Feb 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AE02B-A291-4420-A079-CABB8370AD21}" type="slidenum">
              <a:rPr lang="en-SG" smtClean="0"/>
              <a:t>‹#›</a:t>
            </a:fld>
            <a:endParaRPr lang="en-SG"/>
          </a:p>
        </p:txBody>
      </p:sp>
    </p:spTree>
    <p:extLst>
      <p:ext uri="{BB962C8B-B14F-4D97-AF65-F5344CB8AC3E}">
        <p14:creationId xmlns:p14="http://schemas.microsoft.com/office/powerpoint/2010/main" val="247892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08AE02B-A291-4420-A079-CABB8370AD21}" type="slidenum">
              <a:rPr lang="en-SG" smtClean="0"/>
              <a:t>6</a:t>
            </a:fld>
            <a:endParaRPr lang="en-SG"/>
          </a:p>
        </p:txBody>
      </p:sp>
    </p:spTree>
    <p:extLst>
      <p:ext uri="{BB962C8B-B14F-4D97-AF65-F5344CB8AC3E}">
        <p14:creationId xmlns:p14="http://schemas.microsoft.com/office/powerpoint/2010/main" val="118572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F43A-606A-6135-6E04-07D26B8580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9D7AAAC-5999-527D-7AB7-E32806A81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8C8EF46-4C92-D7D1-262E-5BBC9C151A7C}"/>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5" name="Footer Placeholder 4">
            <a:extLst>
              <a:ext uri="{FF2B5EF4-FFF2-40B4-BE49-F238E27FC236}">
                <a16:creationId xmlns:a16="http://schemas.microsoft.com/office/drawing/2014/main" id="{3C1A8B61-C410-A930-8D89-301530C6421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005CCDF-F195-7CEC-91C6-AD212D6822E2}"/>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353169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7E9C-8737-69CF-571D-CAE77F01A714}"/>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C6AC3E8-7EEE-9BCF-88FD-0B5ACEE691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422372C-F844-D50F-CD29-A7A3D919C9BD}"/>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5" name="Footer Placeholder 4">
            <a:extLst>
              <a:ext uri="{FF2B5EF4-FFF2-40B4-BE49-F238E27FC236}">
                <a16:creationId xmlns:a16="http://schemas.microsoft.com/office/drawing/2014/main" id="{B39C82EB-B49C-B25E-869B-06411B21F4B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E34666B-7D09-E6B1-F0A8-83C3B218C2AC}"/>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373782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CC5F17-BC42-7B96-2644-276A5C191C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10D52AC-D09B-6AB3-86CD-1CBC2B23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CE13FC1-5CF1-0328-7485-F4EDFD678E7E}"/>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5" name="Footer Placeholder 4">
            <a:extLst>
              <a:ext uri="{FF2B5EF4-FFF2-40B4-BE49-F238E27FC236}">
                <a16:creationId xmlns:a16="http://schemas.microsoft.com/office/drawing/2014/main" id="{B803143E-3D94-507A-3692-24AAAA0C43D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E3C210D-6F9B-A993-D89B-385A2B751DDC}"/>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156100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E9BE-7F80-309A-418A-7F1414290D8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BE22F50-3050-07E0-4939-C1A6A69296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6105F72-6CCC-0CA5-6041-73E65C249F79}"/>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5" name="Footer Placeholder 4">
            <a:extLst>
              <a:ext uri="{FF2B5EF4-FFF2-40B4-BE49-F238E27FC236}">
                <a16:creationId xmlns:a16="http://schemas.microsoft.com/office/drawing/2014/main" id="{2D971EC7-9D50-3B78-3F37-B0E75263C1B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51B1B0E-7ECD-588D-E4F8-3ACCCB2F343C}"/>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382880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C651-378C-BDD9-7223-072565931F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BC25FAC5-1FD0-21B2-7AF0-B4419E9163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566594-8A05-7CEC-97D9-BE5C33588C8D}"/>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5" name="Footer Placeholder 4">
            <a:extLst>
              <a:ext uri="{FF2B5EF4-FFF2-40B4-BE49-F238E27FC236}">
                <a16:creationId xmlns:a16="http://schemas.microsoft.com/office/drawing/2014/main" id="{E94E771D-EC04-B44D-A045-9D8FD031ECF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FA53303-3512-DCB9-CDE1-D9A1FC3DC2DE}"/>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40442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E643-9620-8A58-D18F-661E2EE8626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5E2351B-53C2-B3EF-3261-EDF5A63F1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399564F0-CDF3-4711-ABBF-925C6ED98D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54D0C850-4980-3006-E2DA-F2F0DD118A9D}"/>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6" name="Footer Placeholder 5">
            <a:extLst>
              <a:ext uri="{FF2B5EF4-FFF2-40B4-BE49-F238E27FC236}">
                <a16:creationId xmlns:a16="http://schemas.microsoft.com/office/drawing/2014/main" id="{D53D1356-FEC2-00C5-8F9B-0CDA95D7ACC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3A778AE3-01D6-5C77-F9D7-05439CD336D8}"/>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20493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C464-B964-23B4-BEFB-732B3679AD86}"/>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EC02CDEC-591F-6F2D-94E8-7DFA0DA6E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3FE67-AFCA-B236-1A5A-DB9CF740AD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2BCC4D04-2796-8452-6B07-3F2A39F45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2904B4-0612-0D66-1A47-2C8F52F7D1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A0A03BC-48ED-E12F-36FF-6801CA6FA4CC}"/>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8" name="Footer Placeholder 7">
            <a:extLst>
              <a:ext uri="{FF2B5EF4-FFF2-40B4-BE49-F238E27FC236}">
                <a16:creationId xmlns:a16="http://schemas.microsoft.com/office/drawing/2014/main" id="{6F8E8765-5DC2-F9DD-9D88-F0912AD56169}"/>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790F731D-26CD-CADD-F812-ACBB6521A960}"/>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339685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8AB1-E9D2-1A77-8E18-82076746F40D}"/>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44F486C-B229-4785-7908-89AC65F2D26D}"/>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4" name="Footer Placeholder 3">
            <a:extLst>
              <a:ext uri="{FF2B5EF4-FFF2-40B4-BE49-F238E27FC236}">
                <a16:creationId xmlns:a16="http://schemas.microsoft.com/office/drawing/2014/main" id="{A49A0AC6-1E53-7EBC-2182-2B475F09B8C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B4B7D631-1FF1-06B8-5D07-C3B18580106B}"/>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123306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2813B-D59C-D962-07E5-CEE44FF02EA6}"/>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3" name="Footer Placeholder 2">
            <a:extLst>
              <a:ext uri="{FF2B5EF4-FFF2-40B4-BE49-F238E27FC236}">
                <a16:creationId xmlns:a16="http://schemas.microsoft.com/office/drawing/2014/main" id="{AADB2BEB-9BD7-9315-0807-ADE664E766CE}"/>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0F5411A9-5758-58F5-EECB-8BDEC84C70A6}"/>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280845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7D19-FBBD-0982-7FA8-C0CB3D280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313DD09-1C5A-A854-1933-B65AC7A52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641D2DD0-3372-2031-0C0B-4945500E7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6C2DD-5514-9D2E-7765-5E11A42992E1}"/>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6" name="Footer Placeholder 5">
            <a:extLst>
              <a:ext uri="{FF2B5EF4-FFF2-40B4-BE49-F238E27FC236}">
                <a16:creationId xmlns:a16="http://schemas.microsoft.com/office/drawing/2014/main" id="{61554443-60A9-D8E9-A9DA-9BB4BCF7BBB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2672087-51F2-90FA-84E3-94D7808996AE}"/>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139853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CA75-6142-867D-BC1D-BAAEC8CAB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1010B7C-FD4F-909C-C10A-B231D4F6C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DB7DF039-35F8-4E9C-9884-9D2AEC174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763D8-99EF-F6E2-FA28-1D3D7526368C}"/>
              </a:ext>
            </a:extLst>
          </p:cNvPr>
          <p:cNvSpPr>
            <a:spLocks noGrp="1"/>
          </p:cNvSpPr>
          <p:nvPr>
            <p:ph type="dt" sz="half" idx="10"/>
          </p:nvPr>
        </p:nvSpPr>
        <p:spPr/>
        <p:txBody>
          <a:bodyPr/>
          <a:lstStyle/>
          <a:p>
            <a:fld id="{10B0FBEF-96C4-458C-8E8D-68BA2BD69AAC}" type="datetimeFigureOut">
              <a:rPr lang="en-SG" smtClean="0"/>
              <a:t>7 Feb 2026</a:t>
            </a:fld>
            <a:endParaRPr lang="en-SG"/>
          </a:p>
        </p:txBody>
      </p:sp>
      <p:sp>
        <p:nvSpPr>
          <p:cNvPr id="6" name="Footer Placeholder 5">
            <a:extLst>
              <a:ext uri="{FF2B5EF4-FFF2-40B4-BE49-F238E27FC236}">
                <a16:creationId xmlns:a16="http://schemas.microsoft.com/office/drawing/2014/main" id="{3B6740F6-BBDB-63DB-A62B-0DA4B65CAA4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DEF78AC-FE4F-BFB7-EE09-4F9313EC1675}"/>
              </a:ext>
            </a:extLst>
          </p:cNvPr>
          <p:cNvSpPr>
            <a:spLocks noGrp="1"/>
          </p:cNvSpPr>
          <p:nvPr>
            <p:ph type="sldNum" sz="quarter" idx="12"/>
          </p:nvPr>
        </p:nvSpPr>
        <p:spPr/>
        <p:txBody>
          <a:bodyPr/>
          <a:lstStyle/>
          <a:p>
            <a:fld id="{09EF41E2-AB45-4850-A904-E57AF386DBFA}" type="slidenum">
              <a:rPr lang="en-SG" smtClean="0"/>
              <a:t>‹#›</a:t>
            </a:fld>
            <a:endParaRPr lang="en-SG"/>
          </a:p>
        </p:txBody>
      </p:sp>
    </p:spTree>
    <p:extLst>
      <p:ext uri="{BB962C8B-B14F-4D97-AF65-F5344CB8AC3E}">
        <p14:creationId xmlns:p14="http://schemas.microsoft.com/office/powerpoint/2010/main" val="321690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20412C-BE75-3273-742E-7C7B0865E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0658FFF-2D3D-19B8-0782-1C0959D262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13AD4DD-80C6-1540-8792-071C2B841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B0FBEF-96C4-458C-8E8D-68BA2BD69AAC}" type="datetimeFigureOut">
              <a:rPr lang="en-SG" smtClean="0"/>
              <a:t>7 Feb 2026</a:t>
            </a:fld>
            <a:endParaRPr lang="en-SG"/>
          </a:p>
        </p:txBody>
      </p:sp>
      <p:sp>
        <p:nvSpPr>
          <p:cNvPr id="5" name="Footer Placeholder 4">
            <a:extLst>
              <a:ext uri="{FF2B5EF4-FFF2-40B4-BE49-F238E27FC236}">
                <a16:creationId xmlns:a16="http://schemas.microsoft.com/office/drawing/2014/main" id="{FA4BE30F-50E4-7411-33AF-0862252B41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E0ECB9AC-2227-9FB0-FA98-EA69443D3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EF41E2-AB45-4850-A904-E57AF386DBFA}" type="slidenum">
              <a:rPr lang="en-SG" smtClean="0"/>
              <a:t>‹#›</a:t>
            </a:fld>
            <a:endParaRPr lang="en-SG"/>
          </a:p>
        </p:txBody>
      </p:sp>
    </p:spTree>
    <p:extLst>
      <p:ext uri="{BB962C8B-B14F-4D97-AF65-F5344CB8AC3E}">
        <p14:creationId xmlns:p14="http://schemas.microsoft.com/office/powerpoint/2010/main" val="3645040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1B1C0D-B596-292C-B043-258690A89428}"/>
              </a:ext>
            </a:extLst>
          </p:cNvPr>
          <p:cNvPicPr>
            <a:picLocks noChangeAspect="1"/>
          </p:cNvPicPr>
          <p:nvPr/>
        </p:nvPicPr>
        <p:blipFill>
          <a:blip r:embed="rId2"/>
          <a:srcRect t="15125" r="9089" b="12953"/>
          <a:stretch>
            <a:fillRect/>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800284F-AE0A-D804-D4F3-DC8462FB2656}"/>
              </a:ext>
            </a:extLst>
          </p:cNvPr>
          <p:cNvSpPr/>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Ash Wednesday</a:t>
            </a:r>
          </a:p>
          <a:p>
            <a:pPr>
              <a:lnSpc>
                <a:spcPct val="90000"/>
              </a:lnSpc>
              <a:spcBef>
                <a:spcPct val="0"/>
              </a:spcBef>
              <a:spcAft>
                <a:spcPts val="600"/>
              </a:spcAft>
            </a:pPr>
            <a:r>
              <a:rPr lang="en-US"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Rend your heart and Return to God</a:t>
            </a:r>
            <a:endParaRPr lang="en-US" sz="4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5" name="TextBox 4">
            <a:extLst>
              <a:ext uri="{FF2B5EF4-FFF2-40B4-BE49-F238E27FC236}">
                <a16:creationId xmlns:a16="http://schemas.microsoft.com/office/drawing/2014/main" id="{96814DEE-5DD1-1D6A-979D-346FFD258301}"/>
              </a:ext>
            </a:extLst>
          </p:cNvPr>
          <p:cNvSpPr txBox="1"/>
          <p:nvPr/>
        </p:nvSpPr>
        <p:spPr>
          <a:xfrm>
            <a:off x="477980" y="4872922"/>
            <a:ext cx="4023359" cy="1208141"/>
          </a:xfrm>
          <a:prstGeom prst="rect">
            <a:avLst/>
          </a:prstGeom>
        </p:spPr>
        <p:txBody>
          <a:bodyPr vert="horz" lIns="91440" tIns="45720" rIns="91440" bIns="45720" rtlCol="0">
            <a:normAutofit/>
          </a:bodyPr>
          <a:lstStyle/>
          <a:p>
            <a:pPr>
              <a:lnSpc>
                <a:spcPct val="90000"/>
              </a:lnSpc>
              <a:spcBef>
                <a:spcPts val="1000"/>
              </a:spcBef>
            </a:pPr>
            <a:r>
              <a:rPr lang="en-US" sz="2800" dirty="0">
                <a:solidFill>
                  <a:schemeClr val="bg1"/>
                </a:solidFill>
              </a:rPr>
              <a:t>Joel 2:1-2, 12-17; Matthew 6:1-6, 16-21</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64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CA4AB2-FA66-2F6B-6507-CE3F5FC307E6}"/>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9DFE897-3BC8-3526-8262-45772BA10BEA}"/>
              </a:ext>
            </a:extLst>
          </p:cNvPr>
          <p:cNvSpPr/>
          <p:nvPr/>
        </p:nvSpPr>
        <p:spPr>
          <a:xfrm>
            <a:off x="150770" y="1170066"/>
            <a:ext cx="7605865" cy="1446550"/>
          </a:xfrm>
          <a:prstGeom prst="rect">
            <a:avLst/>
          </a:prstGeom>
          <a:noFill/>
        </p:spPr>
        <p:txBody>
          <a:bodyPr wrap="none" lIns="91440" tIns="45720" rIns="91440" bIns="45720">
            <a:spAutoFit/>
          </a:bodyPr>
          <a:lstStyle/>
          <a:p>
            <a:pPr algn="ctr"/>
            <a:r>
              <a:rPr lang="en-US" sz="8800" b="1" dirty="0">
                <a:ln w="6600">
                  <a:solidFill>
                    <a:schemeClr val="accent2"/>
                  </a:solidFill>
                  <a:prstDash val="solid"/>
                </a:ln>
                <a:solidFill>
                  <a:srgbClr val="FFFFFF"/>
                </a:solidFill>
                <a:effectLst>
                  <a:outerShdw dist="38100" dir="2700000" algn="tl" rotWithShape="0">
                    <a:schemeClr val="accent2"/>
                  </a:outerShdw>
                </a:effectLst>
              </a:rPr>
              <a:t>Return to God!</a:t>
            </a:r>
            <a:endParaRPr lang="en-US" sz="8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6043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052DEC-A2C1-E902-F0F7-876C808F5EEE}"/>
              </a:ext>
            </a:extLst>
          </p:cNvPr>
          <p:cNvSpPr txBox="1"/>
          <p:nvPr/>
        </p:nvSpPr>
        <p:spPr>
          <a:xfrm>
            <a:off x="1295400" y="2288833"/>
            <a:ext cx="4800600" cy="371157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dirty="0">
                <a:solidFill>
                  <a:schemeClr val="bg1"/>
                </a:solidFill>
              </a:rPr>
              <a:t>Matthew 6:17 &amp; 18, ‘But when you fast, anoint your head and wash your face, that your fasting may not be seen by others by your Father who is in secret.  And your Father who see in secret will reward you.’</a:t>
            </a:r>
          </a:p>
        </p:txBody>
      </p:sp>
      <p:pic>
        <p:nvPicPr>
          <p:cNvPr id="3" name="Picture 2">
            <a:extLst>
              <a:ext uri="{FF2B5EF4-FFF2-40B4-BE49-F238E27FC236}">
                <a16:creationId xmlns:a16="http://schemas.microsoft.com/office/drawing/2014/main" id="{177D88BE-9857-FE42-AF86-941B432E5ADA}"/>
              </a:ext>
            </a:extLst>
          </p:cNvPr>
          <p:cNvPicPr>
            <a:picLocks noChangeAspect="1"/>
          </p:cNvPicPr>
          <p:nvPr/>
        </p:nvPicPr>
        <p:blipFill>
          <a:blip r:embed="rId2"/>
          <a:stretch>
            <a:fillRect/>
          </a:stretch>
        </p:blipFill>
        <p:spPr>
          <a:xfrm>
            <a:off x="6824571" y="2133601"/>
            <a:ext cx="2205671" cy="3385899"/>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65BC5C8C-30E4-2204-ACB7-D8F9DC8F4093}"/>
              </a:ext>
            </a:extLst>
          </p:cNvPr>
          <p:cNvPicPr>
            <a:picLocks noChangeAspect="1"/>
          </p:cNvPicPr>
          <p:nvPr/>
        </p:nvPicPr>
        <p:blipFill>
          <a:blip r:embed="rId3"/>
          <a:stretch>
            <a:fillRect/>
          </a:stretch>
        </p:blipFill>
        <p:spPr>
          <a:xfrm>
            <a:off x="9030242" y="2133601"/>
            <a:ext cx="2070239" cy="3385906"/>
          </a:xfrm>
          <a:prstGeom prst="rect">
            <a:avLst/>
          </a:prstGeom>
          <a:ln>
            <a:noFill/>
          </a:ln>
          <a:effectLst>
            <a:outerShdw blurRad="292100" dist="139700" dir="2700000" algn="tl" rotWithShape="0">
              <a:srgbClr val="333333">
                <a:alpha val="65000"/>
              </a:srgbClr>
            </a:outerShdw>
          </a:effectLst>
        </p:spPr>
      </p:pic>
      <p:cxnSp>
        <p:nvCxnSpPr>
          <p:cNvPr id="14" name="Straight Connector 13">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90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7847DA-B08E-25A7-1C1E-A2B885D57DDC}"/>
              </a:ext>
            </a:extLst>
          </p:cNvPr>
          <p:cNvPicPr>
            <a:picLocks noChangeAspect="1"/>
          </p:cNvPicPr>
          <p:nvPr/>
        </p:nvPicPr>
        <p:blipFill>
          <a:blip r:embed="rId2"/>
          <a:srcRect r="23289" b="9091"/>
          <a:stretch>
            <a:fillRect/>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35D04A7-3D78-315A-3C3A-5C27D97C4D30}"/>
              </a:ext>
            </a:extLst>
          </p:cNvPr>
          <p:cNvSpPr txBox="1"/>
          <p:nvPr/>
        </p:nvSpPr>
        <p:spPr>
          <a:xfrm>
            <a:off x="699135" y="2801748"/>
            <a:ext cx="5798478" cy="320725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800" dirty="0">
                <a:solidFill>
                  <a:schemeClr val="bg1"/>
                </a:solidFill>
              </a:rPr>
              <a:t>Coming back to Joel 2:12, ‘Yet even now’ declares the Lord, ‘return to me with all your heart…rend your heart and not your garments.’ No matter how troubled you are or how far you might deem to be from God – return to Him and rely on His amazing love.</a:t>
            </a:r>
          </a:p>
        </p:txBody>
      </p:sp>
    </p:spTree>
    <p:extLst>
      <p:ext uri="{BB962C8B-B14F-4D97-AF65-F5344CB8AC3E}">
        <p14:creationId xmlns:p14="http://schemas.microsoft.com/office/powerpoint/2010/main" val="369879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632738-ED40-061B-DD26-18C26061F91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30519979-A27E-42A7-1B5A-B1E07853A97B}"/>
              </a:ext>
            </a:extLst>
          </p:cNvPr>
          <p:cNvSpPr/>
          <p:nvPr/>
        </p:nvSpPr>
        <p:spPr>
          <a:xfrm>
            <a:off x="838200" y="669925"/>
            <a:ext cx="4508946" cy="1325563"/>
          </a:xfrm>
          <a:prstGeom prst="rect">
            <a:avLst/>
          </a:prstGeom>
        </p:spPr>
        <p:txBody>
          <a:bodyPr vert="horz" lIns="91440" tIns="45720" rIns="91440" bIns="45720" rtlCol="0" anchor="b">
            <a:noAutofit/>
          </a:bodyPr>
          <a:lstStyle/>
          <a:p>
            <a:pPr algn="r">
              <a:lnSpc>
                <a:spcPct val="90000"/>
              </a:lnSpc>
              <a:spcBef>
                <a:spcPct val="0"/>
              </a:spcBef>
              <a:spcAft>
                <a:spcPts val="600"/>
              </a:spcAft>
            </a:pPr>
            <a:r>
              <a:rPr lang="en-US" sz="3200" b="1" kern="1200"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Ash Wednesday</a:t>
            </a:r>
          </a:p>
          <a:p>
            <a:pPr algn="r">
              <a:lnSpc>
                <a:spcPct val="90000"/>
              </a:lnSpc>
              <a:spcBef>
                <a:spcPct val="0"/>
              </a:spcBef>
              <a:spcAft>
                <a:spcPts val="600"/>
              </a:spcAft>
            </a:pPr>
            <a:r>
              <a:rPr lang="en-US" sz="3200" b="1" kern="120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Rend your heart and Return to God</a:t>
            </a:r>
            <a:endParaRPr lang="en-US" sz="3200" b="1" kern="1200"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BA7B311-2B9A-29A4-0581-26F765DF204A}"/>
              </a:ext>
            </a:extLst>
          </p:cNvPr>
          <p:cNvSpPr txBox="1"/>
          <p:nvPr/>
        </p:nvSpPr>
        <p:spPr>
          <a:xfrm>
            <a:off x="1392667" y="2550220"/>
            <a:ext cx="9406666" cy="35261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dirty="0">
                <a:solidFill>
                  <a:schemeClr val="bg1"/>
                </a:solidFill>
              </a:rPr>
              <a:t>In the biblical context, the “Day of the Lord" is a time when God judges evil and injustice, delivers or vindicates the faithful, establishes His rule and righteousness and so, Joel is </a:t>
            </a:r>
            <a:r>
              <a:rPr lang="en-US" sz="3200" b="1" dirty="0">
                <a:solidFill>
                  <a:schemeClr val="bg1"/>
                </a:solidFill>
              </a:rPr>
              <a:t>calling His people to repentance to turn back to God </a:t>
            </a:r>
            <a:r>
              <a:rPr lang="en-US" sz="3200" dirty="0">
                <a:solidFill>
                  <a:schemeClr val="bg1"/>
                </a:solidFill>
              </a:rPr>
              <a:t>and seek forgiveness before it’s too late. </a:t>
            </a:r>
          </a:p>
        </p:txBody>
      </p:sp>
      <p:sp>
        <p:nvSpPr>
          <p:cNvPr id="14" name="Rectangle 1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41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262B06-5BDC-E815-F3EE-8F1F4BB590A8}"/>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roken heart with a patch on it&#10;&#10;AI-generated content may be incorrect.">
            <a:extLst>
              <a:ext uri="{FF2B5EF4-FFF2-40B4-BE49-F238E27FC236}">
                <a16:creationId xmlns:a16="http://schemas.microsoft.com/office/drawing/2014/main" id="{3092B266-C761-8EAE-3825-03EB8367B4A9}"/>
              </a:ext>
            </a:extLst>
          </p:cNvPr>
          <p:cNvPicPr>
            <a:picLocks noChangeAspect="1"/>
          </p:cNvPicPr>
          <p:nvPr/>
        </p:nvPicPr>
        <p:blipFill>
          <a:blip r:embed="rId2"/>
          <a:srcRect t="16130" r="9089" b="11947"/>
          <a:stretch>
            <a:fillRect/>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5F321FA-9D9C-799C-31BE-B0E1DF6721B5}"/>
              </a:ext>
            </a:extLst>
          </p:cNvPr>
          <p:cNvSpPr/>
          <p:nvPr/>
        </p:nvSpPr>
        <p:spPr>
          <a:xfrm>
            <a:off x="477981" y="2457383"/>
            <a:ext cx="5113522" cy="1869113"/>
          </a:xfrm>
          <a:prstGeom prst="rect">
            <a:avLst/>
          </a:prstGeom>
        </p:spPr>
        <p:txBody>
          <a:bodyPr vert="horz" lIns="91440" tIns="45720" rIns="91440" bIns="45720" rtlCol="0" anchor="b">
            <a:noAutofit/>
          </a:bodyPr>
          <a:lstStyle/>
          <a:p>
            <a:pPr marL="914400" indent="-914400">
              <a:lnSpc>
                <a:spcPct val="90000"/>
              </a:lnSpc>
              <a:spcBef>
                <a:spcPct val="0"/>
              </a:spcBef>
              <a:spcAft>
                <a:spcPts val="600"/>
              </a:spcAft>
              <a:buFont typeface="+mj-lt"/>
              <a:buAutoNum type="arabicPeriod"/>
            </a:pPr>
            <a:r>
              <a:rPr lang="en-US" sz="6000" b="1" dirty="0">
                <a:ln w="13462">
                  <a:solidFill>
                    <a:schemeClr val="bg1"/>
                  </a:solidFill>
                  <a:prstDash val="solid"/>
                </a:ln>
                <a:solidFill>
                  <a:schemeClr val="bg1"/>
                </a:solidFill>
                <a:effectLst>
                  <a:outerShdw dist="38100" dir="2700000" algn="bl" rotWithShape="0">
                    <a:schemeClr val="accent5"/>
                  </a:outerShdw>
                </a:effectLst>
                <a:latin typeface="+mj-lt"/>
                <a:ea typeface="+mj-ea"/>
                <a:cs typeface="+mj-cs"/>
              </a:rPr>
              <a:t>Rend your   </a:t>
            </a:r>
          </a:p>
          <a:p>
            <a:pPr>
              <a:lnSpc>
                <a:spcPct val="90000"/>
              </a:lnSpc>
              <a:spcBef>
                <a:spcPct val="0"/>
              </a:spcBef>
              <a:spcAft>
                <a:spcPts val="600"/>
              </a:spcAft>
            </a:pPr>
            <a:r>
              <a:rPr lang="en-US" sz="6000" b="1" dirty="0">
                <a:ln w="13462">
                  <a:solidFill>
                    <a:schemeClr val="bg1"/>
                  </a:solidFill>
                  <a:prstDash val="solid"/>
                </a:ln>
                <a:solidFill>
                  <a:schemeClr val="bg1"/>
                </a:solidFill>
                <a:effectLst>
                  <a:outerShdw dist="38100" dir="2700000" algn="bl" rotWithShape="0">
                    <a:schemeClr val="accent5"/>
                  </a:outerShdw>
                </a:effectLst>
                <a:latin typeface="+mj-lt"/>
                <a:ea typeface="+mj-ea"/>
                <a:cs typeface="+mj-cs"/>
              </a:rPr>
              <a:t>      Heart</a:t>
            </a:r>
            <a:endParaRPr lang="en-US" sz="6000" b="1" cap="none" spc="0" dirty="0">
              <a:ln w="13462">
                <a:solidFill>
                  <a:schemeClr val="bg1"/>
                </a:solidFill>
                <a:prstDash val="solid"/>
              </a:ln>
              <a:solidFill>
                <a:schemeClr val="bg1"/>
              </a:solidFill>
              <a:effectLst>
                <a:outerShdw dist="38100" dir="2700000" algn="bl" rotWithShape="0">
                  <a:schemeClr val="accent5"/>
                </a:outerShdw>
              </a:effectLst>
              <a:latin typeface="+mj-lt"/>
              <a:ea typeface="+mj-ea"/>
              <a:cs typeface="+mj-cs"/>
            </a:endParaRP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3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EE875B-56FE-4164-9756-1D18FFC88EC9}"/>
            </a:ext>
          </a:extLst>
        </p:cNvPr>
        <p:cNvGrpSpPr/>
        <p:nvPr/>
      </p:nvGrpSpPr>
      <p:grpSpPr>
        <a:xfrm>
          <a:off x="0" y="0"/>
          <a:ext cx="0" cy="0"/>
          <a:chOff x="0" y="0"/>
          <a:chExt cx="0" cy="0"/>
        </a:xfrm>
      </p:grpSpPr>
      <p:sp>
        <p:nvSpPr>
          <p:cNvPr id="63" name="Rectangle 62">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8362B87-9AA0-8C27-7433-09F174708BDF}"/>
              </a:ext>
            </a:extLst>
          </p:cNvPr>
          <p:cNvSpPr/>
          <p:nvPr/>
        </p:nvSpPr>
        <p:spPr>
          <a:xfrm>
            <a:off x="677119" y="810623"/>
            <a:ext cx="4894428" cy="35701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0" kern="1200" cap="none" spc="0" dirty="0">
                <a:ln w="0"/>
                <a:solidFill>
                  <a:schemeClr val="bg1"/>
                </a:solidFill>
                <a:effectLst>
                  <a:reflection blurRad="6350" stA="53000" endA="300" endPos="35500" dir="5400000" sy="-90000" algn="bl" rotWithShape="0"/>
                </a:effectLst>
                <a:latin typeface="+mj-lt"/>
                <a:ea typeface="+mj-ea"/>
                <a:cs typeface="+mj-cs"/>
              </a:rPr>
              <a:t>The “Day of the LORD” is God’s spiritual wake-up call!  No snoozing allowed!</a:t>
            </a:r>
          </a:p>
        </p:txBody>
      </p:sp>
      <p:grpSp>
        <p:nvGrpSpPr>
          <p:cNvPr id="65" name="Group 64">
            <a:extLst>
              <a:ext uri="{FF2B5EF4-FFF2-40B4-BE49-F238E27FC236}">
                <a16:creationId xmlns:a16="http://schemas.microsoft.com/office/drawing/2014/main" id="{B2EBBF56-923D-48A7-9F8F-86E33CFA3E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1655" y="673020"/>
            <a:ext cx="4833902" cy="5683329"/>
            <a:chOff x="1674895" y="1345036"/>
            <a:chExt cx="5428610" cy="4210939"/>
          </a:xfrm>
        </p:grpSpPr>
        <p:sp>
          <p:nvSpPr>
            <p:cNvPr id="52" name="Rectangle 51">
              <a:extLst>
                <a:ext uri="{FF2B5EF4-FFF2-40B4-BE49-F238E27FC236}">
                  <a16:creationId xmlns:a16="http://schemas.microsoft.com/office/drawing/2014/main" id="{A6D5794E-BC9E-4A8A-BB29-9A32C8F26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16175AF-13E0-4D14-8638-11BBE8359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Rectangle 68">
            <a:extLst>
              <a:ext uri="{FF2B5EF4-FFF2-40B4-BE49-F238E27FC236}">
                <a16:creationId xmlns:a16="http://schemas.microsoft.com/office/drawing/2014/main" id="{8258443E-B333-44F4-8D49-1EAB1C1A4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0256" y="596822"/>
            <a:ext cx="4833901" cy="5653877"/>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3427" y="1159624"/>
            <a:ext cx="1054466" cy="469689"/>
            <a:chOff x="9841624" y="4115729"/>
            <a:chExt cx="602169" cy="268223"/>
          </a:xfrm>
          <a:solidFill>
            <a:schemeClr val="bg1"/>
          </a:solidFill>
        </p:grpSpPr>
        <p:sp>
          <p:nvSpPr>
            <p:cNvPr id="58" name="Freeform: Shape 5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7" name="Picture 6">
            <a:extLst>
              <a:ext uri="{FF2B5EF4-FFF2-40B4-BE49-F238E27FC236}">
                <a16:creationId xmlns:a16="http://schemas.microsoft.com/office/drawing/2014/main" id="{2C006EAA-AA79-F3DE-CB47-85FC271F088E}"/>
              </a:ext>
            </a:extLst>
          </p:cNvPr>
          <p:cNvPicPr>
            <a:picLocks noChangeAspect="1"/>
          </p:cNvPicPr>
          <p:nvPr/>
        </p:nvPicPr>
        <p:blipFill>
          <a:blip r:embed="rId2"/>
          <a:srcRect r="949" b="2"/>
          <a:stretch>
            <a:fillRect/>
          </a:stretch>
        </p:blipFill>
        <p:spPr>
          <a:xfrm>
            <a:off x="6867093" y="1126418"/>
            <a:ext cx="3800227" cy="4594684"/>
          </a:xfrm>
          <a:prstGeom prst="rect">
            <a:avLst/>
          </a:prstGeom>
          <a:ln w="28575">
            <a:noFill/>
          </a:ln>
        </p:spPr>
      </p:pic>
      <p:sp>
        <p:nvSpPr>
          <p:cNvPr id="64"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6" name="Graphic 212">
            <a:extLst>
              <a:ext uri="{FF2B5EF4-FFF2-40B4-BE49-F238E27FC236}">
                <a16:creationId xmlns:a16="http://schemas.microsoft.com/office/drawing/2014/main" id="{EB8560A9-B281-46EB-A304-1E4A5A00D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8" name="Oval 6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a:extLst>
              <a:ext uri="{FF2B5EF4-FFF2-40B4-BE49-F238E27FC236}">
                <a16:creationId xmlns:a16="http://schemas.microsoft.com/office/drawing/2014/main" id="{667882DD-56E8-460E-99D5-86E71982D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0530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4C3BAF-E897-D899-39E3-242BC49F595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3A1EED6-808B-20B5-D9D0-869C9D0623D6}"/>
              </a:ext>
            </a:extLst>
          </p:cNvPr>
          <p:cNvSpPr/>
          <p:nvPr/>
        </p:nvSpPr>
        <p:spPr>
          <a:xfrm>
            <a:off x="728664" y="2517288"/>
            <a:ext cx="5505448" cy="1292711"/>
          </a:xfrm>
          <a:prstGeom prst="rect">
            <a:avLst/>
          </a:prstGeom>
        </p:spPr>
        <p:txBody>
          <a:bodyPr vert="horz" lIns="91440" tIns="45720" rIns="91440" bIns="45720" rtlCol="0" anchor="b">
            <a:noAutofit/>
          </a:bodyPr>
          <a:lstStyle/>
          <a:p>
            <a:pPr marL="1143000" indent="-1143000">
              <a:lnSpc>
                <a:spcPct val="90000"/>
              </a:lnSpc>
              <a:spcBef>
                <a:spcPct val="0"/>
              </a:spcBef>
              <a:spcAft>
                <a:spcPts val="600"/>
              </a:spcAft>
              <a:buAutoNum type="arabicPeriod" startAt="2"/>
            </a:pPr>
            <a:r>
              <a:rPr lang="en-US" sz="60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Return to   </a:t>
            </a:r>
          </a:p>
          <a:p>
            <a:pPr>
              <a:lnSpc>
                <a:spcPct val="90000"/>
              </a:lnSpc>
              <a:spcBef>
                <a:spcPct val="0"/>
              </a:spcBef>
              <a:spcAft>
                <a:spcPts val="600"/>
              </a:spcAft>
            </a:pPr>
            <a:r>
              <a:rPr lang="en-US" sz="60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       God</a:t>
            </a:r>
          </a:p>
        </p:txBody>
      </p:sp>
      <p:pic>
        <p:nvPicPr>
          <p:cNvPr id="3" name="Picture 2">
            <a:extLst>
              <a:ext uri="{FF2B5EF4-FFF2-40B4-BE49-F238E27FC236}">
                <a16:creationId xmlns:a16="http://schemas.microsoft.com/office/drawing/2014/main" id="{750BA8FB-0307-90DB-8FB0-6E83C9BA3DFB}"/>
              </a:ext>
            </a:extLst>
          </p:cNvPr>
          <p:cNvPicPr>
            <a:picLocks noChangeAspect="1"/>
          </p:cNvPicPr>
          <p:nvPr/>
        </p:nvPicPr>
        <p:blipFill>
          <a:blip r:embed="rId2"/>
          <a:srcRect l="6397" r="2274"/>
          <a:stretch>
            <a:fillRect/>
          </a:stretch>
        </p:blipFill>
        <p:spPr>
          <a:xfrm>
            <a:off x="7115176" y="115194"/>
            <a:ext cx="4948226" cy="6627613"/>
          </a:xfrm>
          <a:prstGeom prst="rect">
            <a:avLst/>
          </a:prstGeom>
        </p:spPr>
      </p:pic>
      <p:cxnSp>
        <p:nvCxnSpPr>
          <p:cNvPr id="15" name="Straight Connector 14">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FB8E6CF-61A1-4A48-ADE0-5AE823AF1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96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61D73BE-5902-480D-5AC9-2D79EB32DA1D}"/>
              </a:ext>
            </a:extLst>
          </p:cNvPr>
          <p:cNvSpPr txBox="1"/>
          <p:nvPr/>
        </p:nvSpPr>
        <p:spPr>
          <a:xfrm>
            <a:off x="-46750" y="0"/>
            <a:ext cx="12406916" cy="6858000"/>
          </a:xfrm>
          <a:prstGeom prst="rect">
            <a:avLst/>
          </a:prstGeom>
          <a:solidFill>
            <a:schemeClr val="bg1">
              <a:lumMod val="85000"/>
            </a:schemeClr>
          </a:solidFill>
        </p:spPr>
        <p:txBody>
          <a:bodyPr wrap="square" rtlCol="0">
            <a:spAutoFit/>
          </a:bodyPr>
          <a:lstStyle/>
          <a:p>
            <a:endParaRPr lang="en-SG" dirty="0"/>
          </a:p>
        </p:txBody>
      </p:sp>
      <p:sp>
        <p:nvSpPr>
          <p:cNvPr id="9" name="TextBox 8">
            <a:extLst>
              <a:ext uri="{FF2B5EF4-FFF2-40B4-BE49-F238E27FC236}">
                <a16:creationId xmlns:a16="http://schemas.microsoft.com/office/drawing/2014/main" id="{92909E64-D2AE-AD40-285B-5140675871FD}"/>
              </a:ext>
            </a:extLst>
          </p:cNvPr>
          <p:cNvSpPr txBox="1"/>
          <p:nvPr/>
        </p:nvSpPr>
        <p:spPr>
          <a:xfrm>
            <a:off x="453224" y="378108"/>
            <a:ext cx="2804504" cy="1730130"/>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200" kern="1200" dirty="0">
                <a:solidFill>
                  <a:schemeClr val="tx1"/>
                </a:solidFill>
                <a:latin typeface="+mj-lt"/>
                <a:ea typeface="+mj-ea"/>
                <a:cs typeface="+mj-cs"/>
              </a:rPr>
              <a:t>Joel 2:13, “Rend your hearts and not your garments,” </a:t>
            </a:r>
          </a:p>
        </p:txBody>
      </p:sp>
      <p:pic>
        <p:nvPicPr>
          <p:cNvPr id="11" name="Picture 10">
            <a:extLst>
              <a:ext uri="{FF2B5EF4-FFF2-40B4-BE49-F238E27FC236}">
                <a16:creationId xmlns:a16="http://schemas.microsoft.com/office/drawing/2014/main" id="{54ECBBE8-0712-DDA2-3B1D-7D13691243EB}"/>
              </a:ext>
            </a:extLst>
          </p:cNvPr>
          <p:cNvPicPr>
            <a:picLocks noChangeAspect="1"/>
          </p:cNvPicPr>
          <p:nvPr/>
        </p:nvPicPr>
        <p:blipFill>
          <a:blip r:embed="rId3"/>
          <a:stretch>
            <a:fillRect/>
          </a:stretch>
        </p:blipFill>
        <p:spPr>
          <a:xfrm>
            <a:off x="7111925" y="0"/>
            <a:ext cx="5468345" cy="7263819"/>
          </a:xfrm>
          <a:prstGeom prst="rect">
            <a:avLst/>
          </a:prstGeom>
        </p:spPr>
      </p:pic>
      <p:sp>
        <p:nvSpPr>
          <p:cNvPr id="10" name="TextBox 9">
            <a:extLst>
              <a:ext uri="{FF2B5EF4-FFF2-40B4-BE49-F238E27FC236}">
                <a16:creationId xmlns:a16="http://schemas.microsoft.com/office/drawing/2014/main" id="{38B8B6AB-D8F0-57DE-5E6D-6D00B6EBD495}"/>
              </a:ext>
            </a:extLst>
          </p:cNvPr>
          <p:cNvSpPr txBox="1"/>
          <p:nvPr/>
        </p:nvSpPr>
        <p:spPr>
          <a:xfrm>
            <a:off x="351784" y="2422090"/>
            <a:ext cx="3594031" cy="391879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600" dirty="0"/>
              <a:t>That deceptive heart is found even in our worship of God.  </a:t>
            </a:r>
          </a:p>
          <a:p>
            <a:pPr indent="-228600">
              <a:lnSpc>
                <a:spcPct val="90000"/>
              </a:lnSpc>
              <a:spcAft>
                <a:spcPts val="600"/>
              </a:spcAft>
              <a:buFont typeface="Arial" panose="020B0604020202020204" pitchFamily="34" charset="0"/>
              <a:buChar char="•"/>
            </a:pPr>
            <a:r>
              <a:rPr lang="en-US" sz="2600" dirty="0"/>
              <a:t>Matthew 15:8-9, ‘These people </a:t>
            </a:r>
            <a:r>
              <a:rPr lang="en-US" sz="2600" dirty="0" err="1"/>
              <a:t>honour</a:t>
            </a:r>
            <a:r>
              <a:rPr lang="en-US" sz="2600" dirty="0"/>
              <a:t> me with their lips, but their hearts are far from me.  They worship me in vain; their teachings are merely human rules.’ </a:t>
            </a:r>
          </a:p>
        </p:txBody>
      </p:sp>
      <p:pic>
        <p:nvPicPr>
          <p:cNvPr id="6" name="Picture 5">
            <a:extLst>
              <a:ext uri="{FF2B5EF4-FFF2-40B4-BE49-F238E27FC236}">
                <a16:creationId xmlns:a16="http://schemas.microsoft.com/office/drawing/2014/main" id="{C0AAA1AC-A9A9-A651-9D0C-55AF40CAA69D}"/>
              </a:ext>
            </a:extLst>
          </p:cNvPr>
          <p:cNvPicPr>
            <a:picLocks noChangeAspect="1"/>
          </p:cNvPicPr>
          <p:nvPr/>
        </p:nvPicPr>
        <p:blipFill>
          <a:blip r:embed="rId4"/>
          <a:srcRect l="16287" r="11297"/>
          <a:stretch>
            <a:fillRect/>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Tree>
    <p:extLst>
      <p:ext uri="{BB962C8B-B14F-4D97-AF65-F5344CB8AC3E}">
        <p14:creationId xmlns:p14="http://schemas.microsoft.com/office/powerpoint/2010/main" val="54480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596ECE-DDB8-02A7-1397-0E4268E929E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06" y="5597879"/>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EFC3E5-A970-2F82-4039-A9B97E21FB6F}"/>
              </a:ext>
            </a:extLst>
          </p:cNvPr>
          <p:cNvSpPr txBox="1"/>
          <p:nvPr/>
        </p:nvSpPr>
        <p:spPr>
          <a:xfrm>
            <a:off x="401271" y="864482"/>
            <a:ext cx="11389458" cy="5129036"/>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3200" b="1" dirty="0">
                <a:solidFill>
                  <a:schemeClr val="bg1"/>
                </a:solidFill>
              </a:rPr>
              <a:t>2 Timothy 3:16-17</a:t>
            </a:r>
            <a:r>
              <a:rPr lang="en-US" sz="3200" dirty="0">
                <a:solidFill>
                  <a:schemeClr val="bg1"/>
                </a:solidFill>
              </a:rPr>
              <a:t>, ‘All Scripture is breathed out by God and profitable for teaching, for reproof, for correction, and for training in righteousness, that the man of God may be complete, equipped for every good work.’</a:t>
            </a:r>
          </a:p>
          <a:p>
            <a:pPr indent="-228600">
              <a:lnSpc>
                <a:spcPct val="90000"/>
              </a:lnSpc>
              <a:spcAft>
                <a:spcPts val="600"/>
              </a:spcAft>
              <a:buFont typeface="Arial" panose="020B0604020202020204" pitchFamily="34" charset="0"/>
              <a:buChar char="•"/>
            </a:pPr>
            <a:endParaRPr lang="en-US" sz="3200" dirty="0">
              <a:solidFill>
                <a:schemeClr val="bg1"/>
              </a:solidFill>
            </a:endParaRPr>
          </a:p>
          <a:p>
            <a:pPr indent="-228600">
              <a:lnSpc>
                <a:spcPct val="90000"/>
              </a:lnSpc>
              <a:spcAft>
                <a:spcPts val="600"/>
              </a:spcAft>
              <a:buFont typeface="Arial" panose="020B0604020202020204" pitchFamily="34" charset="0"/>
              <a:buChar char="•"/>
            </a:pPr>
            <a:r>
              <a:rPr lang="en-US" sz="3200" dirty="0">
                <a:solidFill>
                  <a:schemeClr val="bg1"/>
                </a:solidFill>
              </a:rPr>
              <a:t>But it is us who must faithfully walk in God’s ways, a determined taking of ourselves in hand-getting out of bed every morning and deciding to be faithful. </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42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99BC67-C271-91E4-D15E-959A3819EE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271BEF-D0E5-136A-40EC-852211F48DBC}"/>
              </a:ext>
            </a:extLst>
          </p:cNvPr>
          <p:cNvPicPr>
            <a:picLocks noChangeAspect="1"/>
          </p:cNvPicPr>
          <p:nvPr/>
        </p:nvPicPr>
        <p:blipFill>
          <a:blip r:embed="rId2"/>
          <a:srcRect r="23298" b="9091"/>
          <a:stretch>
            <a:fill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3EE634C-DE7F-DEFC-7E68-A15477CEC215}"/>
              </a:ext>
            </a:extLst>
          </p:cNvPr>
          <p:cNvSpPr/>
          <p:nvPr/>
        </p:nvSpPr>
        <p:spPr>
          <a:xfrm>
            <a:off x="481028" y="2311080"/>
            <a:ext cx="5446805" cy="1697437"/>
          </a:xfrm>
          <a:prstGeom prst="rect">
            <a:avLst/>
          </a:prstGeom>
        </p:spPr>
        <p:txBody>
          <a:bodyPr vert="horz" lIns="91440" tIns="45720" rIns="91440" bIns="45720" rtlCol="0" anchor="b">
            <a:noAutofit/>
          </a:bodyPr>
          <a:lstStyle/>
          <a:p>
            <a:pPr marL="914400" indent="-914400">
              <a:lnSpc>
                <a:spcPct val="90000"/>
              </a:lnSpc>
              <a:spcBef>
                <a:spcPct val="0"/>
              </a:spcBef>
              <a:spcAft>
                <a:spcPts val="600"/>
              </a:spcAft>
              <a:buAutoNum type="arabicPeriod" startAt="3"/>
            </a:pPr>
            <a:r>
              <a:rPr lang="en-US" sz="60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Relying on </a:t>
            </a:r>
          </a:p>
          <a:p>
            <a:pPr>
              <a:lnSpc>
                <a:spcPct val="90000"/>
              </a:lnSpc>
              <a:spcBef>
                <a:spcPct val="0"/>
              </a:spcBef>
              <a:spcAft>
                <a:spcPts val="600"/>
              </a:spcAft>
            </a:pPr>
            <a:r>
              <a:rPr lang="en-US" sz="60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      God’s LOVE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00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C982C-FBC1-366F-9F60-6101032587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C75F12B-9EE2-D051-3B22-39B8103ED8C1}"/>
              </a:ext>
            </a:extLst>
          </p:cNvPr>
          <p:cNvSpPr txBox="1"/>
          <p:nvPr/>
        </p:nvSpPr>
        <p:spPr>
          <a:xfrm>
            <a:off x="1266093" y="832338"/>
            <a:ext cx="10117016" cy="1569660"/>
          </a:xfrm>
          <a:prstGeom prst="rect">
            <a:avLst/>
          </a:prstGeom>
          <a:noFill/>
        </p:spPr>
        <p:txBody>
          <a:bodyPr wrap="square">
            <a:spAutoFit/>
          </a:bodyPr>
          <a:lstStyle/>
          <a:p>
            <a:r>
              <a:rPr lang="en-US" sz="3200" dirty="0"/>
              <a:t>God’s graciousness in Joel 2:13 is expressed in the totally unmerited </a:t>
            </a:r>
            <a:r>
              <a:rPr lang="en-US" sz="3200" dirty="0" err="1"/>
              <a:t>favour</a:t>
            </a:r>
            <a:r>
              <a:rPr lang="en-US" sz="3200" dirty="0"/>
              <a:t> that is bestowed on His people. That, perhaps, is the heart of the Gospel story. </a:t>
            </a:r>
            <a:endParaRPr lang="en-SG" sz="3200" dirty="0"/>
          </a:p>
        </p:txBody>
      </p:sp>
      <p:pic>
        <p:nvPicPr>
          <p:cNvPr id="4" name="Picture 3">
            <a:extLst>
              <a:ext uri="{FF2B5EF4-FFF2-40B4-BE49-F238E27FC236}">
                <a16:creationId xmlns:a16="http://schemas.microsoft.com/office/drawing/2014/main" id="{EA214965-3E5F-D1D5-DABA-9CCC01F06140}"/>
              </a:ext>
            </a:extLst>
          </p:cNvPr>
          <p:cNvPicPr>
            <a:picLocks noChangeAspect="1"/>
          </p:cNvPicPr>
          <p:nvPr/>
        </p:nvPicPr>
        <p:blipFill>
          <a:blip r:embed="rId2"/>
          <a:stretch>
            <a:fillRect/>
          </a:stretch>
        </p:blipFill>
        <p:spPr>
          <a:xfrm>
            <a:off x="2077459" y="2496649"/>
            <a:ext cx="7343499" cy="4091721"/>
          </a:xfrm>
          <a:prstGeom prst="rect">
            <a:avLst/>
          </a:prstGeom>
        </p:spPr>
      </p:pic>
      <p:sp>
        <p:nvSpPr>
          <p:cNvPr id="2" name="TextBox 1">
            <a:extLst>
              <a:ext uri="{FF2B5EF4-FFF2-40B4-BE49-F238E27FC236}">
                <a16:creationId xmlns:a16="http://schemas.microsoft.com/office/drawing/2014/main" id="{89F7E480-3F02-1219-EBE5-C811DCC8BA0F}"/>
              </a:ext>
            </a:extLst>
          </p:cNvPr>
          <p:cNvSpPr txBox="1"/>
          <p:nvPr/>
        </p:nvSpPr>
        <p:spPr>
          <a:xfrm>
            <a:off x="0" y="0"/>
            <a:ext cx="12192000" cy="6858000"/>
          </a:xfrm>
          <a:prstGeom prst="rect">
            <a:avLst/>
          </a:prstGeom>
          <a:solidFill>
            <a:schemeClr val="bg1">
              <a:lumMod val="65000"/>
            </a:schemeClr>
          </a:solidFill>
        </p:spPr>
        <p:txBody>
          <a:bodyPr wrap="square" rtlCol="0">
            <a:spAutoFit/>
          </a:bodyPr>
          <a:lstStyle/>
          <a:p>
            <a:endParaRPr lang="en-SG" dirty="0"/>
          </a:p>
        </p:txBody>
      </p:sp>
      <p:sp>
        <p:nvSpPr>
          <p:cNvPr id="5" name="TextBox 4">
            <a:extLst>
              <a:ext uri="{FF2B5EF4-FFF2-40B4-BE49-F238E27FC236}">
                <a16:creationId xmlns:a16="http://schemas.microsoft.com/office/drawing/2014/main" id="{2131A407-DBA1-2F61-71EC-4120E36536DA}"/>
              </a:ext>
            </a:extLst>
          </p:cNvPr>
          <p:cNvSpPr txBox="1"/>
          <p:nvPr/>
        </p:nvSpPr>
        <p:spPr>
          <a:xfrm>
            <a:off x="1134714" y="657359"/>
            <a:ext cx="10117016" cy="1569660"/>
          </a:xfrm>
          <a:prstGeom prst="rect">
            <a:avLst/>
          </a:prstGeom>
          <a:noFill/>
        </p:spPr>
        <p:txBody>
          <a:bodyPr wrap="square">
            <a:spAutoFit/>
          </a:bodyPr>
          <a:lstStyle/>
          <a:p>
            <a:pPr algn="ctr"/>
            <a:r>
              <a:rPr lang="en-US" sz="3200" dirty="0"/>
              <a:t>God’s graciousness in Joel 2:13 is expressed in the totally unmerited </a:t>
            </a:r>
            <a:r>
              <a:rPr lang="en-US" sz="3200" dirty="0" err="1"/>
              <a:t>favour</a:t>
            </a:r>
            <a:r>
              <a:rPr lang="en-US" sz="3200" dirty="0"/>
              <a:t> that is bestowed on His people. That, perhaps, is the heart of the Gospel story. </a:t>
            </a:r>
            <a:endParaRPr lang="en-SG" sz="3200" dirty="0"/>
          </a:p>
        </p:txBody>
      </p:sp>
      <p:pic>
        <p:nvPicPr>
          <p:cNvPr id="33" name="Picture 32">
            <a:extLst>
              <a:ext uri="{FF2B5EF4-FFF2-40B4-BE49-F238E27FC236}">
                <a16:creationId xmlns:a16="http://schemas.microsoft.com/office/drawing/2014/main" id="{A81895CC-BCA9-0730-B323-75FE1DF36DF8}"/>
              </a:ext>
            </a:extLst>
          </p:cNvPr>
          <p:cNvPicPr>
            <a:picLocks noChangeAspect="1"/>
          </p:cNvPicPr>
          <p:nvPr/>
        </p:nvPicPr>
        <p:blipFill>
          <a:blip r:embed="rId2"/>
          <a:stretch>
            <a:fillRect/>
          </a:stretch>
        </p:blipFill>
        <p:spPr>
          <a:xfrm>
            <a:off x="2652851" y="2227019"/>
            <a:ext cx="7343499" cy="4091721"/>
          </a:xfrm>
          <a:prstGeom prst="rect">
            <a:avLst/>
          </a:prstGeom>
          <a:ln>
            <a:noFill/>
          </a:ln>
          <a:effectLst>
            <a:softEdge rad="112500"/>
          </a:effectLst>
        </p:spPr>
      </p:pic>
    </p:spTree>
    <p:extLst>
      <p:ext uri="{BB962C8B-B14F-4D97-AF65-F5344CB8AC3E}">
        <p14:creationId xmlns:p14="http://schemas.microsoft.com/office/powerpoint/2010/main" val="3530289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273</TotalTime>
  <Words>417</Words>
  <Application>Microsoft Office PowerPoint</Application>
  <PresentationFormat>Widescreen</PresentationFormat>
  <Paragraphs>25</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 Matthew's Church - English</dc:creator>
  <cp:lastModifiedBy>Cindy Lee</cp:lastModifiedBy>
  <cp:revision>6</cp:revision>
  <dcterms:created xsi:type="dcterms:W3CDTF">2025-12-30T08:46:30Z</dcterms:created>
  <dcterms:modified xsi:type="dcterms:W3CDTF">2026-02-07T08:06:20Z</dcterms:modified>
</cp:coreProperties>
</file>